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59" r:id="rId5"/>
    <p:sldId id="258" r:id="rId6"/>
    <p:sldId id="266" r:id="rId7"/>
    <p:sldId id="256" r:id="rId8"/>
    <p:sldId id="262" r:id="rId9"/>
    <p:sldId id="263" r:id="rId10"/>
    <p:sldId id="265" r:id="rId11"/>
    <p:sldId id="270" r:id="rId12"/>
    <p:sldId id="267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4CA6C-64E1-44E2-B5B0-2DF5E83896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6C50FB-D2AB-4309-9C01-D78727BB69E1}">
      <dgm:prSet/>
      <dgm:spPr/>
      <dgm:t>
        <a:bodyPr/>
        <a:lstStyle/>
        <a:p>
          <a:pPr rtl="0"/>
          <a:r>
            <a:rPr lang="cs-CZ" dirty="0" smtClean="0"/>
            <a:t>Solidarita sborů</a:t>
          </a:r>
          <a:endParaRPr lang="cs-CZ" dirty="0"/>
        </a:p>
      </dgm:t>
    </dgm:pt>
    <dgm:pt modelId="{0AEE6163-F89C-44C7-9D45-F41DD9672A2E}" type="parTrans" cxnId="{7714BAAC-0B14-4B34-8ACD-9184437FB554}">
      <dgm:prSet/>
      <dgm:spPr/>
      <dgm:t>
        <a:bodyPr/>
        <a:lstStyle/>
        <a:p>
          <a:endParaRPr lang="cs-CZ"/>
        </a:p>
      </dgm:t>
    </dgm:pt>
    <dgm:pt modelId="{47885430-89B7-4FDB-B4AD-E2B9FD1EA255}" type="sibTrans" cxnId="{7714BAAC-0B14-4B34-8ACD-9184437FB554}">
      <dgm:prSet/>
      <dgm:spPr/>
      <dgm:t>
        <a:bodyPr/>
        <a:lstStyle/>
        <a:p>
          <a:endParaRPr lang="cs-CZ"/>
        </a:p>
      </dgm:t>
    </dgm:pt>
    <dgm:pt modelId="{315BAFA4-3F55-47F5-BB2E-67ED19FAF0A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cs-CZ" b="1" dirty="0" smtClean="0"/>
            <a:t>Solidarita  konkrétní </a:t>
          </a:r>
          <a:r>
            <a:rPr lang="cs-CZ" dirty="0" smtClean="0"/>
            <a:t> spolupráce sbor- sbor = obohacení o vztahy</a:t>
          </a:r>
          <a:endParaRPr lang="cs-CZ" dirty="0"/>
        </a:p>
      </dgm:t>
    </dgm:pt>
    <dgm:pt modelId="{7A534CDF-9E65-4633-BFBE-4F140BE86485}" type="parTrans" cxnId="{92B3DC1C-6647-471A-8812-0D908DD6AA31}">
      <dgm:prSet/>
      <dgm:spPr/>
      <dgm:t>
        <a:bodyPr/>
        <a:lstStyle/>
        <a:p>
          <a:endParaRPr lang="cs-CZ"/>
        </a:p>
      </dgm:t>
    </dgm:pt>
    <dgm:pt modelId="{802D25C9-AC41-414B-A001-9EC0ED13D75E}" type="sibTrans" cxnId="{92B3DC1C-6647-471A-8812-0D908DD6AA31}">
      <dgm:prSet/>
      <dgm:spPr/>
      <dgm:t>
        <a:bodyPr/>
        <a:lstStyle/>
        <a:p>
          <a:endParaRPr lang="cs-CZ"/>
        </a:p>
      </dgm:t>
    </dgm:pt>
    <dgm:pt modelId="{1AA508F4-6D77-4DF0-A427-7B09D5A076A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cs-CZ" b="1" dirty="0" smtClean="0"/>
            <a:t>Solidarita ve prospěch celku </a:t>
          </a:r>
          <a:r>
            <a:rPr lang="cs-CZ" dirty="0" smtClean="0"/>
            <a:t>– ekonomicky účinnější</a:t>
          </a:r>
          <a:endParaRPr lang="cs-CZ" dirty="0"/>
        </a:p>
      </dgm:t>
    </dgm:pt>
    <dgm:pt modelId="{35B3F2BD-A4B5-4E2C-B945-9CDDE3FC2A0D}" type="parTrans" cxnId="{9D3D681D-8CD1-41ED-BC59-1CAE59D90CA0}">
      <dgm:prSet/>
      <dgm:spPr/>
      <dgm:t>
        <a:bodyPr/>
        <a:lstStyle/>
        <a:p>
          <a:endParaRPr lang="cs-CZ"/>
        </a:p>
      </dgm:t>
    </dgm:pt>
    <dgm:pt modelId="{86A69634-7A5E-46F3-802E-95A7C5985A84}" type="sibTrans" cxnId="{9D3D681D-8CD1-41ED-BC59-1CAE59D90CA0}">
      <dgm:prSet/>
      <dgm:spPr/>
      <dgm:t>
        <a:bodyPr/>
        <a:lstStyle/>
        <a:p>
          <a:endParaRPr lang="cs-CZ"/>
        </a:p>
      </dgm:t>
    </dgm:pt>
    <dgm:pt modelId="{E3DC60C6-B85C-4302-AE0D-4E35A53EBBFE}">
      <dgm:prSet/>
      <dgm:spPr/>
      <dgm:t>
        <a:bodyPr/>
        <a:lstStyle/>
        <a:p>
          <a:pPr rtl="0"/>
          <a:r>
            <a:rPr lang="cs-CZ" smtClean="0"/>
            <a:t>Máme –li něco navíc – je to dar ?  Co s ním uděláme? </a:t>
          </a:r>
          <a:endParaRPr lang="cs-CZ" dirty="0"/>
        </a:p>
      </dgm:t>
    </dgm:pt>
    <dgm:pt modelId="{12ECB473-E374-410F-9B60-75152133E528}" type="parTrans" cxnId="{ED05B843-48B2-4598-A673-3C96A29D574F}">
      <dgm:prSet/>
      <dgm:spPr/>
      <dgm:t>
        <a:bodyPr/>
        <a:lstStyle/>
        <a:p>
          <a:endParaRPr lang="cs-CZ"/>
        </a:p>
      </dgm:t>
    </dgm:pt>
    <dgm:pt modelId="{B4619404-4D8B-4395-8F40-EB038FB16FE8}" type="sibTrans" cxnId="{ED05B843-48B2-4598-A673-3C96A29D574F}">
      <dgm:prSet/>
      <dgm:spPr/>
      <dgm:t>
        <a:bodyPr/>
        <a:lstStyle/>
        <a:p>
          <a:endParaRPr lang="cs-CZ"/>
        </a:p>
      </dgm:t>
    </dgm:pt>
    <dgm:pt modelId="{7C1A5EA9-69B1-4740-BB22-26422D61951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cs-CZ" dirty="0" smtClean="0"/>
            <a:t>Bohaté sbory ať koukají něco dát těm slabším !</a:t>
          </a:r>
          <a:endParaRPr lang="cs-CZ" dirty="0"/>
        </a:p>
      </dgm:t>
    </dgm:pt>
    <dgm:pt modelId="{B8518033-2F39-4F4A-BF9F-3E7C269960A1}" type="parTrans" cxnId="{ACA8279F-7D0E-4DDB-B485-512548102A88}">
      <dgm:prSet/>
      <dgm:spPr/>
      <dgm:t>
        <a:bodyPr/>
        <a:lstStyle/>
        <a:p>
          <a:endParaRPr lang="cs-CZ"/>
        </a:p>
      </dgm:t>
    </dgm:pt>
    <dgm:pt modelId="{CA212AB3-0A33-4CA5-95BA-9ADF5F20A267}" type="sibTrans" cxnId="{ACA8279F-7D0E-4DDB-B485-512548102A88}">
      <dgm:prSet/>
      <dgm:spPr/>
      <dgm:t>
        <a:bodyPr/>
        <a:lstStyle/>
        <a:p>
          <a:endParaRPr lang="cs-CZ"/>
        </a:p>
      </dgm:t>
    </dgm:pt>
    <dgm:pt modelId="{54FBC98C-9668-4501-B053-963DA66EF6B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cs-CZ" dirty="0" smtClean="0"/>
            <a:t>Každý kdo něco dostane „ navíc“ , ať se o to dobrovolně podělí = nějaký díl dá ve prospěch celku..... Není jakýkoli příjem sboru ( pronájem prostor, nájmy za byty, výtěžek koncertů, prodejních akcí, bazarů, výstav, natáčení v kostelích ) něčím navíc?</a:t>
          </a:r>
          <a:endParaRPr lang="cs-CZ" dirty="0"/>
        </a:p>
      </dgm:t>
    </dgm:pt>
    <dgm:pt modelId="{CDD66BCB-EE1F-4CE8-BEA9-66229E135D07}" type="parTrans" cxnId="{D7AF70C6-A3AE-47B2-B9D7-19C2364AD95C}">
      <dgm:prSet/>
      <dgm:spPr/>
      <dgm:t>
        <a:bodyPr/>
        <a:lstStyle/>
        <a:p>
          <a:endParaRPr lang="cs-CZ"/>
        </a:p>
      </dgm:t>
    </dgm:pt>
    <dgm:pt modelId="{6BFCC1F9-EA8B-40F4-88FC-A9B2BFFCE402}" type="sibTrans" cxnId="{D7AF70C6-A3AE-47B2-B9D7-19C2364AD95C}">
      <dgm:prSet/>
      <dgm:spPr/>
      <dgm:t>
        <a:bodyPr/>
        <a:lstStyle/>
        <a:p>
          <a:endParaRPr lang="cs-CZ"/>
        </a:p>
      </dgm:t>
    </dgm:pt>
    <dgm:pt modelId="{E3BD1BB4-A88D-42CA-B04A-225A4FE5C8E3}" type="pres">
      <dgm:prSet presAssocID="{EB24CA6C-64E1-44E2-B5B0-2DF5E8389604}" presName="linear" presStyleCnt="0">
        <dgm:presLayoutVars>
          <dgm:animLvl val="lvl"/>
          <dgm:resizeHandles val="exact"/>
        </dgm:presLayoutVars>
      </dgm:prSet>
      <dgm:spPr/>
    </dgm:pt>
    <dgm:pt modelId="{4B624090-22C9-4A84-8B33-F1E23A4A4DC8}" type="pres">
      <dgm:prSet presAssocID="{266C50FB-D2AB-4309-9C01-D78727BB69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A5FED-6EC4-49F4-AD1E-44784D9EF1E9}" type="pres">
      <dgm:prSet presAssocID="{266C50FB-D2AB-4309-9C01-D78727BB69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95E543-1DB2-4BAC-B33B-1DC8BD40B212}" type="pres">
      <dgm:prSet presAssocID="{E3DC60C6-B85C-4302-AE0D-4E35A53EBB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91532D-CD92-4D76-9129-076E582434C6}" type="pres">
      <dgm:prSet presAssocID="{E3DC60C6-B85C-4302-AE0D-4E35A53EBBF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3D681D-8CD1-41ED-BC59-1CAE59D90CA0}" srcId="{315BAFA4-3F55-47F5-BB2E-67ED19FAF0AB}" destId="{1AA508F4-6D77-4DF0-A427-7B09D5A076AE}" srcOrd="0" destOrd="0" parTransId="{35B3F2BD-A4B5-4E2C-B945-9CDDE3FC2A0D}" sibTransId="{86A69634-7A5E-46F3-802E-95A7C5985A84}"/>
    <dgm:cxn modelId="{ED05B843-48B2-4598-A673-3C96A29D574F}" srcId="{EB24CA6C-64E1-44E2-B5B0-2DF5E8389604}" destId="{E3DC60C6-B85C-4302-AE0D-4E35A53EBBFE}" srcOrd="1" destOrd="0" parTransId="{12ECB473-E374-410F-9B60-75152133E528}" sibTransId="{B4619404-4D8B-4395-8F40-EB038FB16FE8}"/>
    <dgm:cxn modelId="{EF880651-25A8-413A-B434-F7DB599C5C3E}" type="presOf" srcId="{54FBC98C-9668-4501-B053-963DA66EF6B6}" destId="{AB91532D-CD92-4D76-9129-076E582434C6}" srcOrd="0" destOrd="1" presId="urn:microsoft.com/office/officeart/2005/8/layout/vList2"/>
    <dgm:cxn modelId="{D7AF70C6-A3AE-47B2-B9D7-19C2364AD95C}" srcId="{E3DC60C6-B85C-4302-AE0D-4E35A53EBBFE}" destId="{54FBC98C-9668-4501-B053-963DA66EF6B6}" srcOrd="1" destOrd="0" parTransId="{CDD66BCB-EE1F-4CE8-BEA9-66229E135D07}" sibTransId="{6BFCC1F9-EA8B-40F4-88FC-A9B2BFFCE402}"/>
    <dgm:cxn modelId="{C03000E7-F274-4CE6-AF99-E7338BDAF3C7}" type="presOf" srcId="{EB24CA6C-64E1-44E2-B5B0-2DF5E8389604}" destId="{E3BD1BB4-A88D-42CA-B04A-225A4FE5C8E3}" srcOrd="0" destOrd="0" presId="urn:microsoft.com/office/officeart/2005/8/layout/vList2"/>
    <dgm:cxn modelId="{7714BAAC-0B14-4B34-8ACD-9184437FB554}" srcId="{EB24CA6C-64E1-44E2-B5B0-2DF5E8389604}" destId="{266C50FB-D2AB-4309-9C01-D78727BB69E1}" srcOrd="0" destOrd="0" parTransId="{0AEE6163-F89C-44C7-9D45-F41DD9672A2E}" sibTransId="{47885430-89B7-4FDB-B4AD-E2B9FD1EA255}"/>
    <dgm:cxn modelId="{92B3DC1C-6647-471A-8812-0D908DD6AA31}" srcId="{266C50FB-D2AB-4309-9C01-D78727BB69E1}" destId="{315BAFA4-3F55-47F5-BB2E-67ED19FAF0AB}" srcOrd="0" destOrd="0" parTransId="{7A534CDF-9E65-4633-BFBE-4F140BE86485}" sibTransId="{802D25C9-AC41-414B-A001-9EC0ED13D75E}"/>
    <dgm:cxn modelId="{7E33FD51-FFC6-4E58-BCB0-B25D6F02496F}" type="presOf" srcId="{315BAFA4-3F55-47F5-BB2E-67ED19FAF0AB}" destId="{46CA5FED-6EC4-49F4-AD1E-44784D9EF1E9}" srcOrd="0" destOrd="0" presId="urn:microsoft.com/office/officeart/2005/8/layout/vList2"/>
    <dgm:cxn modelId="{01D5C605-45A0-431D-B43B-14B19B90D81F}" type="presOf" srcId="{1AA508F4-6D77-4DF0-A427-7B09D5A076AE}" destId="{46CA5FED-6EC4-49F4-AD1E-44784D9EF1E9}" srcOrd="0" destOrd="1" presId="urn:microsoft.com/office/officeart/2005/8/layout/vList2"/>
    <dgm:cxn modelId="{ACA8279F-7D0E-4DDB-B485-512548102A88}" srcId="{E3DC60C6-B85C-4302-AE0D-4E35A53EBBFE}" destId="{7C1A5EA9-69B1-4740-BB22-26422D619512}" srcOrd="0" destOrd="0" parTransId="{B8518033-2F39-4F4A-BF9F-3E7C269960A1}" sibTransId="{CA212AB3-0A33-4CA5-95BA-9ADF5F20A267}"/>
    <dgm:cxn modelId="{2FE2C0A3-F7F2-4B54-9EA9-8DB60F63EA8E}" type="presOf" srcId="{E3DC60C6-B85C-4302-AE0D-4E35A53EBBFE}" destId="{A595E543-1DB2-4BAC-B33B-1DC8BD40B212}" srcOrd="0" destOrd="0" presId="urn:microsoft.com/office/officeart/2005/8/layout/vList2"/>
    <dgm:cxn modelId="{B6241774-A1C8-46A3-9D54-D17C299866B6}" type="presOf" srcId="{266C50FB-D2AB-4309-9C01-D78727BB69E1}" destId="{4B624090-22C9-4A84-8B33-F1E23A4A4DC8}" srcOrd="0" destOrd="0" presId="urn:microsoft.com/office/officeart/2005/8/layout/vList2"/>
    <dgm:cxn modelId="{4F59A376-79AF-40BF-BC59-9D191636647C}" type="presOf" srcId="{7C1A5EA9-69B1-4740-BB22-26422D619512}" destId="{AB91532D-CD92-4D76-9129-076E582434C6}" srcOrd="0" destOrd="0" presId="urn:microsoft.com/office/officeart/2005/8/layout/vList2"/>
    <dgm:cxn modelId="{5CBDD0D9-4B37-4407-8551-557C3C1C4FA2}" type="presParOf" srcId="{E3BD1BB4-A88D-42CA-B04A-225A4FE5C8E3}" destId="{4B624090-22C9-4A84-8B33-F1E23A4A4DC8}" srcOrd="0" destOrd="0" presId="urn:microsoft.com/office/officeart/2005/8/layout/vList2"/>
    <dgm:cxn modelId="{92740CE8-519C-4B17-94C1-21DB7D32F448}" type="presParOf" srcId="{E3BD1BB4-A88D-42CA-B04A-225A4FE5C8E3}" destId="{46CA5FED-6EC4-49F4-AD1E-44784D9EF1E9}" srcOrd="1" destOrd="0" presId="urn:microsoft.com/office/officeart/2005/8/layout/vList2"/>
    <dgm:cxn modelId="{736FDC8C-FB30-4A54-8E9B-F6BBA8BD198C}" type="presParOf" srcId="{E3BD1BB4-A88D-42CA-B04A-225A4FE5C8E3}" destId="{A595E543-1DB2-4BAC-B33B-1DC8BD40B212}" srcOrd="2" destOrd="0" presId="urn:microsoft.com/office/officeart/2005/8/layout/vList2"/>
    <dgm:cxn modelId="{79EBC517-2D02-4609-B39F-B1D4854F82F4}" type="presParOf" srcId="{E3BD1BB4-A88D-42CA-B04A-225A4FE5C8E3}" destId="{AB91532D-CD92-4D76-9129-076E582434C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AC7E31-3C75-4AAE-B01E-E4F44FF2C01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592247F-21EC-44F1-B972-3284A7DBFD9E}">
      <dgm:prSet/>
      <dgm:spPr/>
      <dgm:t>
        <a:bodyPr/>
        <a:lstStyle/>
        <a:p>
          <a:pPr rtl="0"/>
          <a:r>
            <a:rPr lang="cs-CZ" smtClean="0"/>
            <a:t>Solidarita</a:t>
          </a:r>
          <a:br>
            <a:rPr lang="cs-CZ" smtClean="0"/>
          </a:br>
          <a:r>
            <a:rPr lang="cs-CZ" smtClean="0"/>
            <a:t>Družba</a:t>
          </a:r>
          <a:br>
            <a:rPr lang="cs-CZ" smtClean="0"/>
          </a:br>
          <a:r>
            <a:rPr lang="cs-CZ" smtClean="0"/>
            <a:t>Partnerství</a:t>
          </a:r>
          <a:br>
            <a:rPr lang="cs-CZ" smtClean="0"/>
          </a:br>
          <a:r>
            <a:rPr lang="cs-CZ" smtClean="0"/>
            <a:t>Patronát</a:t>
          </a:r>
          <a:br>
            <a:rPr lang="cs-CZ" smtClean="0"/>
          </a:br>
          <a:r>
            <a:rPr lang="cs-CZ" smtClean="0"/>
            <a:t>.....</a:t>
          </a:r>
          <a:br>
            <a:rPr lang="cs-CZ" smtClean="0"/>
          </a:br>
          <a:r>
            <a:rPr lang="cs-CZ" smtClean="0"/>
            <a:t/>
          </a:r>
          <a:br>
            <a:rPr lang="cs-CZ" smtClean="0"/>
          </a:br>
          <a:r>
            <a:rPr lang="cs-CZ" smtClean="0"/>
            <a:t/>
          </a:r>
          <a:br>
            <a:rPr lang="cs-CZ" smtClean="0"/>
          </a:br>
          <a:r>
            <a:rPr lang="cs-CZ" smtClean="0"/>
            <a:t>Blíženství?</a:t>
          </a:r>
          <a:endParaRPr lang="cs-CZ"/>
        </a:p>
      </dgm:t>
    </dgm:pt>
    <dgm:pt modelId="{E7089743-536D-4950-BC95-6547BAAF8E36}" type="parTrans" cxnId="{590DA336-3057-48CA-B3D4-160F21CC737A}">
      <dgm:prSet/>
      <dgm:spPr/>
      <dgm:t>
        <a:bodyPr/>
        <a:lstStyle/>
        <a:p>
          <a:endParaRPr lang="cs-CZ"/>
        </a:p>
      </dgm:t>
    </dgm:pt>
    <dgm:pt modelId="{10573F17-96D4-439E-B042-791C48012989}" type="sibTrans" cxnId="{590DA336-3057-48CA-B3D4-160F21CC737A}">
      <dgm:prSet/>
      <dgm:spPr/>
      <dgm:t>
        <a:bodyPr/>
        <a:lstStyle/>
        <a:p>
          <a:endParaRPr lang="cs-CZ"/>
        </a:p>
      </dgm:t>
    </dgm:pt>
    <dgm:pt modelId="{B1AF9642-BA08-4158-BE83-45A74F383C1E}" type="pres">
      <dgm:prSet presAssocID="{44AC7E31-3C75-4AAE-B01E-E4F44FF2C01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8540B0A-EB09-4776-B3F6-9250059D4FD0}" type="pres">
      <dgm:prSet presAssocID="{F592247F-21EC-44F1-B972-3284A7DBFD9E}" presName="horFlow" presStyleCnt="0"/>
      <dgm:spPr/>
    </dgm:pt>
    <dgm:pt modelId="{E6D92FD9-4124-44ED-B03E-4C3D919D5F12}" type="pres">
      <dgm:prSet presAssocID="{F592247F-21EC-44F1-B972-3284A7DBFD9E}" presName="bigChev" presStyleLbl="node1" presStyleIdx="0" presStyleCnt="1"/>
      <dgm:spPr/>
    </dgm:pt>
  </dgm:ptLst>
  <dgm:cxnLst>
    <dgm:cxn modelId="{590DA336-3057-48CA-B3D4-160F21CC737A}" srcId="{44AC7E31-3C75-4AAE-B01E-E4F44FF2C018}" destId="{F592247F-21EC-44F1-B972-3284A7DBFD9E}" srcOrd="0" destOrd="0" parTransId="{E7089743-536D-4950-BC95-6547BAAF8E36}" sibTransId="{10573F17-96D4-439E-B042-791C48012989}"/>
    <dgm:cxn modelId="{833492DC-8485-4298-9DA8-E6602BC284A8}" type="presOf" srcId="{F592247F-21EC-44F1-B972-3284A7DBFD9E}" destId="{E6D92FD9-4124-44ED-B03E-4C3D919D5F12}" srcOrd="0" destOrd="0" presId="urn:microsoft.com/office/officeart/2005/8/layout/lProcess3"/>
    <dgm:cxn modelId="{7EE4B326-A930-4242-B912-20F5CE529A27}" type="presOf" srcId="{44AC7E31-3C75-4AAE-B01E-E4F44FF2C018}" destId="{B1AF9642-BA08-4158-BE83-45A74F383C1E}" srcOrd="0" destOrd="0" presId="urn:microsoft.com/office/officeart/2005/8/layout/lProcess3"/>
    <dgm:cxn modelId="{AF680C52-ECD7-4DC6-B8CC-1D38501BC265}" type="presParOf" srcId="{B1AF9642-BA08-4158-BE83-45A74F383C1E}" destId="{78540B0A-EB09-4776-B3F6-9250059D4FD0}" srcOrd="0" destOrd="0" presId="urn:microsoft.com/office/officeart/2005/8/layout/lProcess3"/>
    <dgm:cxn modelId="{7F8211CE-5F1B-4271-A99B-84ECDEE275E6}" type="presParOf" srcId="{78540B0A-EB09-4776-B3F6-9250059D4FD0}" destId="{E6D92FD9-4124-44ED-B03E-4C3D919D5F1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5CC7E-15AA-4CAF-8392-90029C47C5F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B0BD836-96C9-4411-849C-21DA5D8B9EFA}">
      <dgm:prSet/>
      <dgm:spPr/>
      <dgm:t>
        <a:bodyPr/>
        <a:lstStyle/>
        <a:p>
          <a:pPr rtl="0"/>
          <a:r>
            <a:rPr lang="cs-CZ" smtClean="0"/>
            <a:t>A CO VY ?</a:t>
          </a:r>
          <a:endParaRPr lang="cs-CZ"/>
        </a:p>
      </dgm:t>
    </dgm:pt>
    <dgm:pt modelId="{6DD85807-A2FB-4B57-8B50-29E76E5584D0}" type="parTrans" cxnId="{9687518D-F7C4-4712-ADCC-698DAB9A3B27}">
      <dgm:prSet/>
      <dgm:spPr/>
      <dgm:t>
        <a:bodyPr/>
        <a:lstStyle/>
        <a:p>
          <a:endParaRPr lang="cs-CZ"/>
        </a:p>
      </dgm:t>
    </dgm:pt>
    <dgm:pt modelId="{C1253B86-25C0-4488-9F95-963D87528BF4}" type="sibTrans" cxnId="{9687518D-F7C4-4712-ADCC-698DAB9A3B27}">
      <dgm:prSet/>
      <dgm:spPr/>
      <dgm:t>
        <a:bodyPr/>
        <a:lstStyle/>
        <a:p>
          <a:endParaRPr lang="cs-CZ"/>
        </a:p>
      </dgm:t>
    </dgm:pt>
    <dgm:pt modelId="{2ED2F68B-0B50-4C00-889D-B3E5854EFAF1}">
      <dgm:prSet/>
      <dgm:spPr/>
      <dgm:t>
        <a:bodyPr/>
        <a:lstStyle/>
        <a:p>
          <a:pPr rtl="0"/>
          <a:r>
            <a:rPr lang="cs-CZ" smtClean="0"/>
            <a:t>SPOLUPRACUJE VÁŠ SBOR  S JINÝM SBOREM?</a:t>
          </a:r>
          <a:endParaRPr lang="cs-CZ"/>
        </a:p>
      </dgm:t>
    </dgm:pt>
    <dgm:pt modelId="{A166D914-BC04-41D4-AB91-0D0719FF9465}" type="parTrans" cxnId="{682764A9-F209-4B28-BBB0-77A2778FB206}">
      <dgm:prSet/>
      <dgm:spPr/>
      <dgm:t>
        <a:bodyPr/>
        <a:lstStyle/>
        <a:p>
          <a:endParaRPr lang="cs-CZ"/>
        </a:p>
      </dgm:t>
    </dgm:pt>
    <dgm:pt modelId="{CE00E424-207E-4176-947B-2022AE555A05}" type="sibTrans" cxnId="{682764A9-F209-4B28-BBB0-77A2778FB206}">
      <dgm:prSet/>
      <dgm:spPr/>
      <dgm:t>
        <a:bodyPr/>
        <a:lstStyle/>
        <a:p>
          <a:endParaRPr lang="cs-CZ"/>
        </a:p>
      </dgm:t>
    </dgm:pt>
    <dgm:pt modelId="{E17810B6-D47E-4FE1-8719-43224324C9FB}">
      <dgm:prSet/>
      <dgm:spPr/>
      <dgm:t>
        <a:bodyPr/>
        <a:lstStyle/>
        <a:p>
          <a:pPr rtl="0"/>
          <a:r>
            <a:rPr lang="cs-CZ" smtClean="0"/>
            <a:t>ZE SENIORÁTU, ODJINUD?</a:t>
          </a:r>
          <a:endParaRPr lang="cs-CZ"/>
        </a:p>
      </dgm:t>
    </dgm:pt>
    <dgm:pt modelId="{046AC924-0B79-489D-AFFA-EF56BE34D89C}" type="parTrans" cxnId="{B6FED11E-452E-49BC-8469-49E5B207D60F}">
      <dgm:prSet/>
      <dgm:spPr/>
      <dgm:t>
        <a:bodyPr/>
        <a:lstStyle/>
        <a:p>
          <a:endParaRPr lang="cs-CZ"/>
        </a:p>
      </dgm:t>
    </dgm:pt>
    <dgm:pt modelId="{095D50BF-B88A-4210-ABF4-AD919A8AD924}" type="sibTrans" cxnId="{B6FED11E-452E-49BC-8469-49E5B207D60F}">
      <dgm:prSet/>
      <dgm:spPr/>
      <dgm:t>
        <a:bodyPr/>
        <a:lstStyle/>
        <a:p>
          <a:endParaRPr lang="cs-CZ"/>
        </a:p>
      </dgm:t>
    </dgm:pt>
    <dgm:pt modelId="{807FF128-91D7-4C5E-BB95-1B1FD742DD6D}">
      <dgm:prSet/>
      <dgm:spPr/>
      <dgm:t>
        <a:bodyPr/>
        <a:lstStyle/>
        <a:p>
          <a:pPr rtl="0"/>
          <a:r>
            <a:rPr lang="cs-CZ" smtClean="0"/>
            <a:t>UVAŽUJETE O SPOLUPRÁCI S JINÝM SBOREM?</a:t>
          </a:r>
          <a:endParaRPr lang="cs-CZ"/>
        </a:p>
      </dgm:t>
    </dgm:pt>
    <dgm:pt modelId="{4AF954D6-AC93-48C4-B0A6-914583881C8F}" type="parTrans" cxnId="{B5CFFEDF-0004-4D9C-8F30-8999CC0C7CF1}">
      <dgm:prSet/>
      <dgm:spPr/>
      <dgm:t>
        <a:bodyPr/>
        <a:lstStyle/>
        <a:p>
          <a:endParaRPr lang="cs-CZ"/>
        </a:p>
      </dgm:t>
    </dgm:pt>
    <dgm:pt modelId="{480B68E1-4741-4278-8D27-26A080C2F585}" type="sibTrans" cxnId="{B5CFFEDF-0004-4D9C-8F30-8999CC0C7CF1}">
      <dgm:prSet/>
      <dgm:spPr/>
      <dgm:t>
        <a:bodyPr/>
        <a:lstStyle/>
        <a:p>
          <a:endParaRPr lang="cs-CZ"/>
        </a:p>
      </dgm:t>
    </dgm:pt>
    <dgm:pt modelId="{FBF32861-555B-45BE-91DD-B942BFFDE722}" type="pres">
      <dgm:prSet presAssocID="{8525CC7E-15AA-4CAF-8392-90029C47C5F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A8094A6-F75A-43C5-8D42-CF1BC14CD97A}" type="pres">
      <dgm:prSet presAssocID="{4B0BD836-96C9-4411-849C-21DA5D8B9EFA}" presName="circle1" presStyleLbl="node1" presStyleIdx="0" presStyleCnt="4"/>
      <dgm:spPr/>
    </dgm:pt>
    <dgm:pt modelId="{64B4988C-9B5D-44B3-B4E1-779225062BEF}" type="pres">
      <dgm:prSet presAssocID="{4B0BD836-96C9-4411-849C-21DA5D8B9EFA}" presName="space" presStyleCnt="0"/>
      <dgm:spPr/>
    </dgm:pt>
    <dgm:pt modelId="{E11AA3D2-8C3F-4084-9A4A-DC24D3BEB974}" type="pres">
      <dgm:prSet presAssocID="{4B0BD836-96C9-4411-849C-21DA5D8B9EFA}" presName="rect1" presStyleLbl="alignAcc1" presStyleIdx="0" presStyleCnt="4" custScaleX="142857"/>
      <dgm:spPr/>
    </dgm:pt>
    <dgm:pt modelId="{8D11A6DB-2D9D-4299-938A-10F98847BFA2}" type="pres">
      <dgm:prSet presAssocID="{2ED2F68B-0B50-4C00-889D-B3E5854EFAF1}" presName="vertSpace2" presStyleLbl="node1" presStyleIdx="0" presStyleCnt="4"/>
      <dgm:spPr/>
    </dgm:pt>
    <dgm:pt modelId="{4E461F05-9AC7-4E9E-BC7C-103552BD984B}" type="pres">
      <dgm:prSet presAssocID="{2ED2F68B-0B50-4C00-889D-B3E5854EFAF1}" presName="circle2" presStyleLbl="node1" presStyleIdx="1" presStyleCnt="4"/>
      <dgm:spPr/>
    </dgm:pt>
    <dgm:pt modelId="{83207F26-2D0A-4C99-9777-F2C429A6D055}" type="pres">
      <dgm:prSet presAssocID="{2ED2F68B-0B50-4C00-889D-B3E5854EFAF1}" presName="rect2" presStyleLbl="alignAcc1" presStyleIdx="1" presStyleCnt="4"/>
      <dgm:spPr/>
    </dgm:pt>
    <dgm:pt modelId="{C14C792C-3EDA-472B-93AC-A07D854C0ACF}" type="pres">
      <dgm:prSet presAssocID="{E17810B6-D47E-4FE1-8719-43224324C9FB}" presName="vertSpace3" presStyleLbl="node1" presStyleIdx="1" presStyleCnt="4"/>
      <dgm:spPr/>
    </dgm:pt>
    <dgm:pt modelId="{6999096B-48C8-48CB-B417-801A235E8958}" type="pres">
      <dgm:prSet presAssocID="{E17810B6-D47E-4FE1-8719-43224324C9FB}" presName="circle3" presStyleLbl="node1" presStyleIdx="2" presStyleCnt="4"/>
      <dgm:spPr/>
    </dgm:pt>
    <dgm:pt modelId="{769A867C-B6B9-441F-A69E-1836F6044B09}" type="pres">
      <dgm:prSet presAssocID="{E17810B6-D47E-4FE1-8719-43224324C9FB}" presName="rect3" presStyleLbl="alignAcc1" presStyleIdx="2" presStyleCnt="4"/>
      <dgm:spPr/>
    </dgm:pt>
    <dgm:pt modelId="{71236DC6-3EE7-4447-A988-9F29E4677EC2}" type="pres">
      <dgm:prSet presAssocID="{807FF128-91D7-4C5E-BB95-1B1FD742DD6D}" presName="vertSpace4" presStyleLbl="node1" presStyleIdx="2" presStyleCnt="4"/>
      <dgm:spPr/>
    </dgm:pt>
    <dgm:pt modelId="{868762F8-F9AB-4773-BAB0-2D1ACF93401E}" type="pres">
      <dgm:prSet presAssocID="{807FF128-91D7-4C5E-BB95-1B1FD742DD6D}" presName="circle4" presStyleLbl="node1" presStyleIdx="3" presStyleCnt="4"/>
      <dgm:spPr/>
    </dgm:pt>
    <dgm:pt modelId="{4EFBAAE2-F1B9-4E32-9416-BBA952C87033}" type="pres">
      <dgm:prSet presAssocID="{807FF128-91D7-4C5E-BB95-1B1FD742DD6D}" presName="rect4" presStyleLbl="alignAcc1" presStyleIdx="3" presStyleCnt="4"/>
      <dgm:spPr/>
    </dgm:pt>
    <dgm:pt modelId="{D4F2891D-A3BF-4593-87CD-D05010307441}" type="pres">
      <dgm:prSet presAssocID="{4B0BD836-96C9-4411-849C-21DA5D8B9EF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A9D6A06D-BBCA-4D8B-92B8-DC486DC0F3A0}" type="pres">
      <dgm:prSet presAssocID="{2ED2F68B-0B50-4C00-889D-B3E5854EFAF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B5A4528B-0D81-48E2-B6C3-5F84932E166B}" type="pres">
      <dgm:prSet presAssocID="{E17810B6-D47E-4FE1-8719-43224324C9F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3B4D1BF4-3A9A-47C7-A942-C879312F6D09}" type="pres">
      <dgm:prSet presAssocID="{807FF128-91D7-4C5E-BB95-1B1FD742DD6D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5F4918DA-5CCD-4BE4-BD3D-528736D411B7}" type="presOf" srcId="{4B0BD836-96C9-4411-849C-21DA5D8B9EFA}" destId="{D4F2891D-A3BF-4593-87CD-D05010307441}" srcOrd="1" destOrd="0" presId="urn:microsoft.com/office/officeart/2005/8/layout/target3"/>
    <dgm:cxn modelId="{C7D1B5B1-03F1-4FBA-9847-6F1EDCFE8C5A}" type="presOf" srcId="{8525CC7E-15AA-4CAF-8392-90029C47C5F2}" destId="{FBF32861-555B-45BE-91DD-B942BFFDE722}" srcOrd="0" destOrd="0" presId="urn:microsoft.com/office/officeart/2005/8/layout/target3"/>
    <dgm:cxn modelId="{9687518D-F7C4-4712-ADCC-698DAB9A3B27}" srcId="{8525CC7E-15AA-4CAF-8392-90029C47C5F2}" destId="{4B0BD836-96C9-4411-849C-21DA5D8B9EFA}" srcOrd="0" destOrd="0" parTransId="{6DD85807-A2FB-4B57-8B50-29E76E5584D0}" sibTransId="{C1253B86-25C0-4488-9F95-963D87528BF4}"/>
    <dgm:cxn modelId="{0B75E3FF-2234-4629-8800-02FA322E3CC9}" type="presOf" srcId="{E17810B6-D47E-4FE1-8719-43224324C9FB}" destId="{769A867C-B6B9-441F-A69E-1836F6044B09}" srcOrd="0" destOrd="0" presId="urn:microsoft.com/office/officeart/2005/8/layout/target3"/>
    <dgm:cxn modelId="{07040DA2-F6F4-4053-80BB-FE6C4EEC3D58}" type="presOf" srcId="{4B0BD836-96C9-4411-849C-21DA5D8B9EFA}" destId="{E11AA3D2-8C3F-4084-9A4A-DC24D3BEB974}" srcOrd="0" destOrd="0" presId="urn:microsoft.com/office/officeart/2005/8/layout/target3"/>
    <dgm:cxn modelId="{E845F20A-2BF3-431D-931B-4E1C5DB8ADAF}" type="presOf" srcId="{807FF128-91D7-4C5E-BB95-1B1FD742DD6D}" destId="{3B4D1BF4-3A9A-47C7-A942-C879312F6D09}" srcOrd="1" destOrd="0" presId="urn:microsoft.com/office/officeart/2005/8/layout/target3"/>
    <dgm:cxn modelId="{EB8CC158-CC22-4D1D-91BA-F03CD1C7872F}" type="presOf" srcId="{2ED2F68B-0B50-4C00-889D-B3E5854EFAF1}" destId="{A9D6A06D-BBCA-4D8B-92B8-DC486DC0F3A0}" srcOrd="1" destOrd="0" presId="urn:microsoft.com/office/officeart/2005/8/layout/target3"/>
    <dgm:cxn modelId="{888A786D-DA0E-4D71-B407-4209C140C22E}" type="presOf" srcId="{2ED2F68B-0B50-4C00-889D-B3E5854EFAF1}" destId="{83207F26-2D0A-4C99-9777-F2C429A6D055}" srcOrd="0" destOrd="0" presId="urn:microsoft.com/office/officeart/2005/8/layout/target3"/>
    <dgm:cxn modelId="{682764A9-F209-4B28-BBB0-77A2778FB206}" srcId="{8525CC7E-15AA-4CAF-8392-90029C47C5F2}" destId="{2ED2F68B-0B50-4C00-889D-B3E5854EFAF1}" srcOrd="1" destOrd="0" parTransId="{A166D914-BC04-41D4-AB91-0D0719FF9465}" sibTransId="{CE00E424-207E-4176-947B-2022AE555A05}"/>
    <dgm:cxn modelId="{4FAEA323-3F91-4462-BFA6-77773FB1067B}" type="presOf" srcId="{E17810B6-D47E-4FE1-8719-43224324C9FB}" destId="{B5A4528B-0D81-48E2-B6C3-5F84932E166B}" srcOrd="1" destOrd="0" presId="urn:microsoft.com/office/officeart/2005/8/layout/target3"/>
    <dgm:cxn modelId="{B6FED11E-452E-49BC-8469-49E5B207D60F}" srcId="{8525CC7E-15AA-4CAF-8392-90029C47C5F2}" destId="{E17810B6-D47E-4FE1-8719-43224324C9FB}" srcOrd="2" destOrd="0" parTransId="{046AC924-0B79-489D-AFFA-EF56BE34D89C}" sibTransId="{095D50BF-B88A-4210-ABF4-AD919A8AD924}"/>
    <dgm:cxn modelId="{B5CFFEDF-0004-4D9C-8F30-8999CC0C7CF1}" srcId="{8525CC7E-15AA-4CAF-8392-90029C47C5F2}" destId="{807FF128-91D7-4C5E-BB95-1B1FD742DD6D}" srcOrd="3" destOrd="0" parTransId="{4AF954D6-AC93-48C4-B0A6-914583881C8F}" sibTransId="{480B68E1-4741-4278-8D27-26A080C2F585}"/>
    <dgm:cxn modelId="{8A6D255F-3C19-4311-9662-27E69A79EFD2}" type="presOf" srcId="{807FF128-91D7-4C5E-BB95-1B1FD742DD6D}" destId="{4EFBAAE2-F1B9-4E32-9416-BBA952C87033}" srcOrd="0" destOrd="0" presId="urn:microsoft.com/office/officeart/2005/8/layout/target3"/>
    <dgm:cxn modelId="{6D387CF7-BE8D-411A-9427-E36B215F5CE5}" type="presParOf" srcId="{FBF32861-555B-45BE-91DD-B942BFFDE722}" destId="{7A8094A6-F75A-43C5-8D42-CF1BC14CD97A}" srcOrd="0" destOrd="0" presId="urn:microsoft.com/office/officeart/2005/8/layout/target3"/>
    <dgm:cxn modelId="{6120EBCC-C307-4D13-A58D-1729D64FA7CE}" type="presParOf" srcId="{FBF32861-555B-45BE-91DD-B942BFFDE722}" destId="{64B4988C-9B5D-44B3-B4E1-779225062BEF}" srcOrd="1" destOrd="0" presId="urn:microsoft.com/office/officeart/2005/8/layout/target3"/>
    <dgm:cxn modelId="{AC378F27-5DC1-48D1-8C61-C4A37A7A4632}" type="presParOf" srcId="{FBF32861-555B-45BE-91DD-B942BFFDE722}" destId="{E11AA3D2-8C3F-4084-9A4A-DC24D3BEB974}" srcOrd="2" destOrd="0" presId="urn:microsoft.com/office/officeart/2005/8/layout/target3"/>
    <dgm:cxn modelId="{4865E263-5C23-4B86-A8A9-9A52F99E1B80}" type="presParOf" srcId="{FBF32861-555B-45BE-91DD-B942BFFDE722}" destId="{8D11A6DB-2D9D-4299-938A-10F98847BFA2}" srcOrd="3" destOrd="0" presId="urn:microsoft.com/office/officeart/2005/8/layout/target3"/>
    <dgm:cxn modelId="{986E5AD7-0FA2-469B-AB2A-F4DBFECB53B9}" type="presParOf" srcId="{FBF32861-555B-45BE-91DD-B942BFFDE722}" destId="{4E461F05-9AC7-4E9E-BC7C-103552BD984B}" srcOrd="4" destOrd="0" presId="urn:microsoft.com/office/officeart/2005/8/layout/target3"/>
    <dgm:cxn modelId="{AD33932E-4291-4215-AEDB-ECBC4447339E}" type="presParOf" srcId="{FBF32861-555B-45BE-91DD-B942BFFDE722}" destId="{83207F26-2D0A-4C99-9777-F2C429A6D055}" srcOrd="5" destOrd="0" presId="urn:microsoft.com/office/officeart/2005/8/layout/target3"/>
    <dgm:cxn modelId="{4DFDD846-177B-4A95-BFB7-041D7C3F0632}" type="presParOf" srcId="{FBF32861-555B-45BE-91DD-B942BFFDE722}" destId="{C14C792C-3EDA-472B-93AC-A07D854C0ACF}" srcOrd="6" destOrd="0" presId="urn:microsoft.com/office/officeart/2005/8/layout/target3"/>
    <dgm:cxn modelId="{70B90550-BB6F-4E15-BC1B-73D6224876E1}" type="presParOf" srcId="{FBF32861-555B-45BE-91DD-B942BFFDE722}" destId="{6999096B-48C8-48CB-B417-801A235E8958}" srcOrd="7" destOrd="0" presId="urn:microsoft.com/office/officeart/2005/8/layout/target3"/>
    <dgm:cxn modelId="{CDC6815E-F299-4B3C-AB02-8835004E7963}" type="presParOf" srcId="{FBF32861-555B-45BE-91DD-B942BFFDE722}" destId="{769A867C-B6B9-441F-A69E-1836F6044B09}" srcOrd="8" destOrd="0" presId="urn:microsoft.com/office/officeart/2005/8/layout/target3"/>
    <dgm:cxn modelId="{D606C38E-2F41-4D3C-B16C-4DF7725181FB}" type="presParOf" srcId="{FBF32861-555B-45BE-91DD-B942BFFDE722}" destId="{71236DC6-3EE7-4447-A988-9F29E4677EC2}" srcOrd="9" destOrd="0" presId="urn:microsoft.com/office/officeart/2005/8/layout/target3"/>
    <dgm:cxn modelId="{90452BFE-9227-41E5-ADEB-37EB0886E196}" type="presParOf" srcId="{FBF32861-555B-45BE-91DD-B942BFFDE722}" destId="{868762F8-F9AB-4773-BAB0-2D1ACF93401E}" srcOrd="10" destOrd="0" presId="urn:microsoft.com/office/officeart/2005/8/layout/target3"/>
    <dgm:cxn modelId="{DC4701DC-1319-4516-A6A4-B80055D41A3A}" type="presParOf" srcId="{FBF32861-555B-45BE-91DD-B942BFFDE722}" destId="{4EFBAAE2-F1B9-4E32-9416-BBA952C87033}" srcOrd="11" destOrd="0" presId="urn:microsoft.com/office/officeart/2005/8/layout/target3"/>
    <dgm:cxn modelId="{39E2427E-7BE6-401B-9C25-F34449C0CFB1}" type="presParOf" srcId="{FBF32861-555B-45BE-91DD-B942BFFDE722}" destId="{D4F2891D-A3BF-4593-87CD-D05010307441}" srcOrd="12" destOrd="0" presId="urn:microsoft.com/office/officeart/2005/8/layout/target3"/>
    <dgm:cxn modelId="{6B963E1F-CE57-4744-A554-858DD635F7D7}" type="presParOf" srcId="{FBF32861-555B-45BE-91DD-B942BFFDE722}" destId="{A9D6A06D-BBCA-4D8B-92B8-DC486DC0F3A0}" srcOrd="13" destOrd="0" presId="urn:microsoft.com/office/officeart/2005/8/layout/target3"/>
    <dgm:cxn modelId="{A2ED120E-72DF-43F5-BA43-CABAAD1257E7}" type="presParOf" srcId="{FBF32861-555B-45BE-91DD-B942BFFDE722}" destId="{B5A4528B-0D81-48E2-B6C3-5F84932E166B}" srcOrd="14" destOrd="0" presId="urn:microsoft.com/office/officeart/2005/8/layout/target3"/>
    <dgm:cxn modelId="{2190F3C0-FAA1-461C-A83B-FB28A2D87BE0}" type="presParOf" srcId="{FBF32861-555B-45BE-91DD-B942BFFDE722}" destId="{3B4D1BF4-3A9A-47C7-A942-C879312F6D0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24090-22C9-4A84-8B33-F1E23A4A4DC8}">
      <dsp:nvSpPr>
        <dsp:cNvPr id="0" name=""/>
        <dsp:cNvSpPr/>
      </dsp:nvSpPr>
      <dsp:spPr>
        <a:xfrm>
          <a:off x="0" y="17108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Solidarita sborů</a:t>
          </a:r>
          <a:endParaRPr lang="cs-CZ" sz="3200" kern="1200" dirty="0"/>
        </a:p>
      </dsp:txBody>
      <dsp:txXfrm>
        <a:off x="37467" y="54575"/>
        <a:ext cx="10440666" cy="692586"/>
      </dsp:txXfrm>
    </dsp:sp>
    <dsp:sp modelId="{46CA5FED-6EC4-49F4-AD1E-44784D9EF1E9}">
      <dsp:nvSpPr>
        <dsp:cNvPr id="0" name=""/>
        <dsp:cNvSpPr/>
      </dsp:nvSpPr>
      <dsp:spPr>
        <a:xfrm>
          <a:off x="0" y="784629"/>
          <a:ext cx="10515600" cy="86112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b="1" kern="1200" dirty="0" smtClean="0"/>
            <a:t>Solidarita  konkrétní </a:t>
          </a:r>
          <a:r>
            <a:rPr lang="cs-CZ" sz="2500" kern="1200" dirty="0" smtClean="0"/>
            <a:t> spolupráce sbor- sbor = obohacení o vztahy</a:t>
          </a:r>
          <a:endParaRPr lang="cs-CZ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b="1" kern="1200" dirty="0" smtClean="0"/>
            <a:t>Solidarita ve prospěch celku </a:t>
          </a:r>
          <a:r>
            <a:rPr lang="cs-CZ" sz="2500" kern="1200" dirty="0" smtClean="0"/>
            <a:t>– ekonomicky účinnější</a:t>
          </a:r>
          <a:endParaRPr lang="cs-CZ" sz="2500" kern="1200" dirty="0"/>
        </a:p>
      </dsp:txBody>
      <dsp:txXfrm>
        <a:off x="0" y="784629"/>
        <a:ext cx="10515600" cy="861120"/>
      </dsp:txXfrm>
    </dsp:sp>
    <dsp:sp modelId="{A595E543-1DB2-4BAC-B33B-1DC8BD40B212}">
      <dsp:nvSpPr>
        <dsp:cNvPr id="0" name=""/>
        <dsp:cNvSpPr/>
      </dsp:nvSpPr>
      <dsp:spPr>
        <a:xfrm>
          <a:off x="0" y="1645749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smtClean="0"/>
            <a:t>Máme –li něco navíc – je to dar ?  Co s ním uděláme? </a:t>
          </a:r>
          <a:endParaRPr lang="cs-CZ" sz="3200" kern="1200" dirty="0"/>
        </a:p>
      </dsp:txBody>
      <dsp:txXfrm>
        <a:off x="37467" y="1683216"/>
        <a:ext cx="10440666" cy="692586"/>
      </dsp:txXfrm>
    </dsp:sp>
    <dsp:sp modelId="{AB91532D-CD92-4D76-9129-076E582434C6}">
      <dsp:nvSpPr>
        <dsp:cNvPr id="0" name=""/>
        <dsp:cNvSpPr/>
      </dsp:nvSpPr>
      <dsp:spPr>
        <a:xfrm>
          <a:off x="0" y="2413269"/>
          <a:ext cx="10515600" cy="192096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kern="1200" dirty="0" smtClean="0"/>
            <a:t>Bohaté sbory ať koukají něco dát těm slabším !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kern="1200" dirty="0" smtClean="0"/>
            <a:t>Každý kdo něco dostane „ navíc“ , ať se o to dobrovolně podělí = nějaký díl dá ve prospěch celku..... Není jakýkoli příjem sboru ( pronájem prostor, nájmy za byty, výtěžek koncertů, prodejních akcí, bazarů, výstav, natáčení v kostelích ) něčím navíc?</a:t>
          </a:r>
          <a:endParaRPr lang="cs-CZ" sz="2500" kern="1200" dirty="0"/>
        </a:p>
      </dsp:txBody>
      <dsp:txXfrm>
        <a:off x="0" y="2413269"/>
        <a:ext cx="10515600" cy="1920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92FD9-4124-44ED-B03E-4C3D919D5F12}">
      <dsp:nvSpPr>
        <dsp:cNvPr id="0" name=""/>
        <dsp:cNvSpPr/>
      </dsp:nvSpPr>
      <dsp:spPr>
        <a:xfrm>
          <a:off x="0" y="775017"/>
          <a:ext cx="10515600" cy="42062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smtClean="0"/>
            <a:t>Solidarita</a:t>
          </a:r>
          <a:br>
            <a:rPr lang="cs-CZ" sz="3700" kern="1200" smtClean="0"/>
          </a:br>
          <a:r>
            <a:rPr lang="cs-CZ" sz="3700" kern="1200" smtClean="0"/>
            <a:t>Družba</a:t>
          </a:r>
          <a:br>
            <a:rPr lang="cs-CZ" sz="3700" kern="1200" smtClean="0"/>
          </a:br>
          <a:r>
            <a:rPr lang="cs-CZ" sz="3700" kern="1200" smtClean="0"/>
            <a:t>Partnerství</a:t>
          </a:r>
          <a:br>
            <a:rPr lang="cs-CZ" sz="3700" kern="1200" smtClean="0"/>
          </a:br>
          <a:r>
            <a:rPr lang="cs-CZ" sz="3700" kern="1200" smtClean="0"/>
            <a:t>Patronát</a:t>
          </a:r>
          <a:br>
            <a:rPr lang="cs-CZ" sz="3700" kern="1200" smtClean="0"/>
          </a:br>
          <a:r>
            <a:rPr lang="cs-CZ" sz="3700" kern="1200" smtClean="0"/>
            <a:t>.....</a:t>
          </a:r>
          <a:br>
            <a:rPr lang="cs-CZ" sz="3700" kern="1200" smtClean="0"/>
          </a:br>
          <a:r>
            <a:rPr lang="cs-CZ" sz="3700" kern="1200" smtClean="0"/>
            <a:t/>
          </a:r>
          <a:br>
            <a:rPr lang="cs-CZ" sz="3700" kern="1200" smtClean="0"/>
          </a:br>
          <a:r>
            <a:rPr lang="cs-CZ" sz="3700" kern="1200" smtClean="0"/>
            <a:t/>
          </a:r>
          <a:br>
            <a:rPr lang="cs-CZ" sz="3700" kern="1200" smtClean="0"/>
          </a:br>
          <a:r>
            <a:rPr lang="cs-CZ" sz="3700" kern="1200" smtClean="0"/>
            <a:t>Blíženství?</a:t>
          </a:r>
          <a:endParaRPr lang="cs-CZ" sz="3700" kern="1200"/>
        </a:p>
      </dsp:txBody>
      <dsp:txXfrm>
        <a:off x="2103120" y="775017"/>
        <a:ext cx="6309360" cy="420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094A6-F75A-43C5-8D42-CF1BC14CD97A}">
      <dsp:nvSpPr>
        <dsp:cNvPr id="0" name=""/>
        <dsp:cNvSpPr/>
      </dsp:nvSpPr>
      <dsp:spPr>
        <a:xfrm>
          <a:off x="-524825" y="289331"/>
          <a:ext cx="4198620" cy="41986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AA3D2-8C3F-4084-9A4A-DC24D3BEB974}">
      <dsp:nvSpPr>
        <dsp:cNvPr id="0" name=""/>
        <dsp:cNvSpPr/>
      </dsp:nvSpPr>
      <dsp:spPr>
        <a:xfrm>
          <a:off x="524832" y="289331"/>
          <a:ext cx="6997693" cy="41986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A CO VY ?</a:t>
          </a:r>
          <a:endParaRPr lang="cs-CZ" sz="2500" kern="1200"/>
        </a:p>
      </dsp:txBody>
      <dsp:txXfrm>
        <a:off x="524832" y="289331"/>
        <a:ext cx="6997693" cy="892206"/>
      </dsp:txXfrm>
    </dsp:sp>
    <dsp:sp modelId="{4E461F05-9AC7-4E9E-BC7C-103552BD984B}">
      <dsp:nvSpPr>
        <dsp:cNvPr id="0" name=""/>
        <dsp:cNvSpPr/>
      </dsp:nvSpPr>
      <dsp:spPr>
        <a:xfrm>
          <a:off x="26243" y="1181538"/>
          <a:ext cx="3096482" cy="30964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07F26-2D0A-4C99-9777-F2C429A6D055}">
      <dsp:nvSpPr>
        <dsp:cNvPr id="0" name=""/>
        <dsp:cNvSpPr/>
      </dsp:nvSpPr>
      <dsp:spPr>
        <a:xfrm>
          <a:off x="1574484" y="1181538"/>
          <a:ext cx="4898389" cy="3096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SPOLUPRACUJE VÁŠ SBOR  S JINÝM SBOREM?</a:t>
          </a:r>
          <a:endParaRPr lang="cs-CZ" sz="2500" kern="1200"/>
        </a:p>
      </dsp:txBody>
      <dsp:txXfrm>
        <a:off x="1574484" y="1181538"/>
        <a:ext cx="4898389" cy="892206"/>
      </dsp:txXfrm>
    </dsp:sp>
    <dsp:sp modelId="{6999096B-48C8-48CB-B417-801A235E8958}">
      <dsp:nvSpPr>
        <dsp:cNvPr id="0" name=""/>
        <dsp:cNvSpPr/>
      </dsp:nvSpPr>
      <dsp:spPr>
        <a:xfrm>
          <a:off x="577311" y="2073745"/>
          <a:ext cx="1994344" cy="19943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A867C-B6B9-441F-A69E-1836F6044B09}">
      <dsp:nvSpPr>
        <dsp:cNvPr id="0" name=""/>
        <dsp:cNvSpPr/>
      </dsp:nvSpPr>
      <dsp:spPr>
        <a:xfrm>
          <a:off x="1574484" y="2073745"/>
          <a:ext cx="4898389" cy="1994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ZE SENIORÁTU, ODJINUD?</a:t>
          </a:r>
          <a:endParaRPr lang="cs-CZ" sz="2500" kern="1200"/>
        </a:p>
      </dsp:txBody>
      <dsp:txXfrm>
        <a:off x="1574484" y="2073745"/>
        <a:ext cx="4898389" cy="892206"/>
      </dsp:txXfrm>
    </dsp:sp>
    <dsp:sp modelId="{868762F8-F9AB-4773-BAB0-2D1ACF93401E}">
      <dsp:nvSpPr>
        <dsp:cNvPr id="0" name=""/>
        <dsp:cNvSpPr/>
      </dsp:nvSpPr>
      <dsp:spPr>
        <a:xfrm>
          <a:off x="1128380" y="2965952"/>
          <a:ext cx="892206" cy="8922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BAAE2-F1B9-4E32-9416-BBA952C87033}">
      <dsp:nvSpPr>
        <dsp:cNvPr id="0" name=""/>
        <dsp:cNvSpPr/>
      </dsp:nvSpPr>
      <dsp:spPr>
        <a:xfrm>
          <a:off x="1574484" y="2965952"/>
          <a:ext cx="4898389" cy="892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UVAŽUJETE O SPOLUPRÁCI S JINÝM SBOREM?</a:t>
          </a:r>
          <a:endParaRPr lang="cs-CZ" sz="2500" kern="1200"/>
        </a:p>
      </dsp:txBody>
      <dsp:txXfrm>
        <a:off x="1574484" y="2965952"/>
        <a:ext cx="4898389" cy="892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20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0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09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24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29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93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2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5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89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44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91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4">
                <a:lumMod val="67000"/>
              </a:schemeClr>
            </a:gs>
            <a:gs pos="27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E734-F47B-4B91-8C6A-672384606EAF}" type="datetimeFigureOut">
              <a:rPr lang="cs-CZ" smtClean="0"/>
              <a:t>13. 3. 2016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26AF2-FEDE-4B39-BB60-40DF73D018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0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atina" TargetMode="External"/><Relationship Id="rId2" Type="http://schemas.openxmlformats.org/officeDocument/2006/relationships/hyperlink" Target="http://slovnik-cizich-slov.abz.cz/web.php/slovo/pospolitos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Francouz%C5%A1ti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Niepokalan%C3%B3w" TargetMode="External"/><Relationship Id="rId13" Type="http://schemas.openxmlformats.org/officeDocument/2006/relationships/hyperlink" Target="https://cs.wikipedia.org/wiki/Jan_Pavel_II." TargetMode="External"/><Relationship Id="rId3" Type="http://schemas.openxmlformats.org/officeDocument/2006/relationships/hyperlink" Target="https://cs.wikipedia.org/wiki/1894" TargetMode="External"/><Relationship Id="rId7" Type="http://schemas.openxmlformats.org/officeDocument/2006/relationships/hyperlink" Target="https://cs.wikipedia.org/wiki/%C5%98%C3%ADmskokatolick%C3%A1_c%C3%ADrkev" TargetMode="External"/><Relationship Id="rId12" Type="http://schemas.openxmlformats.org/officeDocument/2006/relationships/hyperlink" Target="https://cs.wikipedia.org/wiki/Koncentra%C4%8Dn%C3%AD_t%C3%A1bor" TargetMode="External"/><Relationship Id="rId2" Type="http://schemas.openxmlformats.org/officeDocument/2006/relationships/hyperlink" Target="https://cs.wikipedia.org/wiki/Svat%C3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Polsko" TargetMode="External"/><Relationship Id="rId11" Type="http://schemas.openxmlformats.org/officeDocument/2006/relationships/hyperlink" Target="https://cs.wikipedia.org/wiki/Nacismus" TargetMode="External"/><Relationship Id="rId5" Type="http://schemas.openxmlformats.org/officeDocument/2006/relationships/hyperlink" Target="https://cs.wikipedia.org/wiki/Auschwitz-Birkenau" TargetMode="External"/><Relationship Id="rId10" Type="http://schemas.openxmlformats.org/officeDocument/2006/relationships/hyperlink" Target="https://cs.wikipedia.org/wiki/Druh%C3%A1_sv%C4%9Btov%C3%A1_v%C3%A1lka" TargetMode="External"/><Relationship Id="rId4" Type="http://schemas.openxmlformats.org/officeDocument/2006/relationships/hyperlink" Target="https://cs.wikipedia.org/wiki/1941" TargetMode="External"/><Relationship Id="rId9" Type="http://schemas.openxmlformats.org/officeDocument/2006/relationships/hyperlink" Target="https://cs.wikipedia.org/w/index.php?title=Ryt%C3%AD%C5%99stvo_Neposkvrn%C4%9Bn%C3%A9&amp;action=edit&amp;redlink=1" TargetMode="External"/><Relationship Id="rId14" Type="http://schemas.openxmlformats.org/officeDocument/2006/relationships/hyperlink" Target="https://cs.wikipedia.org/wiki/Starokatolick%C3%A1_c%C3%ADrke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" y="136680"/>
            <a:ext cx="1590300" cy="1677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TextovéPole 3"/>
          <p:cNvSpPr txBox="1"/>
          <p:nvPr/>
        </p:nvSpPr>
        <p:spPr>
          <a:xfrm>
            <a:off x="2095431" y="2812073"/>
            <a:ext cx="8508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SOLIDARITA    NEJEN    PENÍZE</a:t>
            </a:r>
            <a:endParaRPr lang="cs-CZ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72722" y="6088566"/>
            <a:ext cx="276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Tomáš Fendrych, Střešovice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59166" y="151090"/>
            <a:ext cx="5793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Jak dojít k odluce a příliš neklopýtat       aneb </a:t>
            </a:r>
          </a:p>
          <a:p>
            <a:r>
              <a:rPr lang="cs-CZ" sz="2400" dirty="0" smtClean="0"/>
              <a:t>Pražský seniorát na cestě k samofinancování</a:t>
            </a:r>
          </a:p>
          <a:p>
            <a:r>
              <a:rPr lang="cs-CZ" sz="2400" dirty="0" smtClean="0"/>
              <a:t>18.3.2016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866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1264814"/>
              </p:ext>
            </p:extLst>
          </p:nvPr>
        </p:nvGraphicFramePr>
        <p:xfrm>
          <a:off x="838200" y="365125"/>
          <a:ext cx="10515600" cy="575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23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48" y="1571625"/>
            <a:ext cx="326350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027906"/>
            <a:ext cx="7239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0190784"/>
              </p:ext>
            </p:extLst>
          </p:nvPr>
        </p:nvGraphicFramePr>
        <p:xfrm>
          <a:off x="1930400" y="685800"/>
          <a:ext cx="6997700" cy="477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37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29100" y="3035300"/>
            <a:ext cx="403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DĚKUJI ZA POZORNOST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853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006600" y="5329535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soudržnost, </a:t>
            </a:r>
            <a:r>
              <a:rPr lang="cs-CZ" sz="2400" b="1" dirty="0" smtClean="0">
                <a:hlinkClick r:id="rId2"/>
              </a:rPr>
              <a:t>pospolitost</a:t>
            </a:r>
            <a:r>
              <a:rPr lang="cs-CZ" sz="2400" b="1" dirty="0" smtClean="0"/>
              <a:t>, </a:t>
            </a:r>
            <a:r>
              <a:rPr lang="cs-CZ" sz="2400" b="1" dirty="0" smtClean="0"/>
              <a:t>vzájemná </a:t>
            </a:r>
            <a:r>
              <a:rPr lang="cs-CZ" sz="2400" b="1" dirty="0" smtClean="0"/>
              <a:t>podpora, </a:t>
            </a:r>
            <a:r>
              <a:rPr lang="cs-CZ" sz="2400" b="1" dirty="0" smtClean="0"/>
              <a:t>svornost</a:t>
            </a:r>
          </a:p>
          <a:p>
            <a:pPr algn="ctr"/>
            <a:r>
              <a:rPr lang="cs-CZ" sz="2400" b="1" dirty="0" smtClean="0"/>
              <a:t>Je solidarita solidní?</a:t>
            </a:r>
            <a:endParaRPr lang="cs-CZ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609600" y="881298"/>
            <a:ext cx="10617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SOLIDARITA</a:t>
            </a:r>
            <a:r>
              <a:rPr lang="cs-CZ" sz="2400" dirty="0" smtClean="0"/>
              <a:t>             od </a:t>
            </a:r>
            <a:r>
              <a:rPr lang="cs-CZ" sz="2400" dirty="0" smtClean="0">
                <a:hlinkClick r:id="rId3" tooltip="Latina"/>
              </a:rPr>
              <a:t>lat.</a:t>
            </a:r>
            <a:r>
              <a:rPr lang="cs-CZ" sz="2400" dirty="0" smtClean="0"/>
              <a:t> </a:t>
            </a:r>
            <a:r>
              <a:rPr lang="cs-CZ" sz="2400" dirty="0" smtClean="0"/>
              <a:t>     </a:t>
            </a:r>
            <a:r>
              <a:rPr lang="cs-CZ" sz="2800" i="1" dirty="0" smtClean="0"/>
              <a:t>solidus </a:t>
            </a:r>
            <a:r>
              <a:rPr lang="cs-CZ" sz="2400" dirty="0" smtClean="0"/>
              <a:t>=    pevný</a:t>
            </a:r>
            <a:r>
              <a:rPr lang="cs-CZ" sz="2400" dirty="0" smtClean="0"/>
              <a:t>, </a:t>
            </a:r>
            <a:r>
              <a:rPr lang="cs-CZ" sz="2800" b="1" dirty="0" smtClean="0">
                <a:solidFill>
                  <a:srgbClr val="FF0000"/>
                </a:solidFill>
              </a:rPr>
              <a:t>celistvý</a:t>
            </a:r>
            <a:r>
              <a:rPr lang="cs-CZ" sz="2800" b="1" dirty="0" smtClean="0"/>
              <a:t>. </a:t>
            </a:r>
          </a:p>
          <a:p>
            <a:endParaRPr lang="cs-CZ" sz="2400" dirty="0" smtClean="0"/>
          </a:p>
          <a:p>
            <a:r>
              <a:rPr lang="cs-CZ" sz="2800" i="1" dirty="0" smtClean="0"/>
              <a:t>in solidum</a:t>
            </a:r>
            <a:r>
              <a:rPr lang="cs-CZ" sz="2400" i="1" dirty="0" smtClean="0"/>
              <a:t>:       </a:t>
            </a:r>
            <a:r>
              <a:rPr lang="cs-CZ" sz="2400" dirty="0" smtClean="0"/>
              <a:t> skupina </a:t>
            </a:r>
            <a:r>
              <a:rPr lang="cs-CZ" sz="2400" dirty="0" smtClean="0"/>
              <a:t>lidí vystupuje před soudem a </a:t>
            </a:r>
            <a:r>
              <a:rPr lang="cs-CZ" sz="2800" dirty="0" smtClean="0"/>
              <a:t>přijímá závazky </a:t>
            </a:r>
            <a:r>
              <a:rPr lang="cs-CZ" sz="2400" dirty="0" smtClean="0"/>
              <a:t>jako </a:t>
            </a:r>
            <a:r>
              <a:rPr lang="cs-CZ" sz="2800" b="1" dirty="0" smtClean="0">
                <a:solidFill>
                  <a:srgbClr val="FF0000"/>
                </a:solidFill>
              </a:rPr>
              <a:t>celek</a:t>
            </a:r>
            <a:r>
              <a:rPr lang="cs-CZ" sz="2400" dirty="0" smtClean="0"/>
              <a:t>, </a:t>
            </a:r>
            <a:endParaRPr lang="cs-CZ" sz="2400" dirty="0" smtClean="0">
              <a:hlinkClick r:id="rId4" tooltip="Francouzština"/>
            </a:endParaRPr>
          </a:p>
          <a:p>
            <a:endParaRPr lang="cs-CZ" sz="2400" dirty="0" smtClean="0">
              <a:hlinkClick r:id="rId4" tooltip="Francouzština"/>
            </a:endParaRPr>
          </a:p>
          <a:p>
            <a:r>
              <a:rPr lang="cs-CZ" sz="2800" i="1" dirty="0" smtClean="0"/>
              <a:t>solidaire</a:t>
            </a:r>
            <a:r>
              <a:rPr lang="cs-CZ" sz="2400" dirty="0" smtClean="0"/>
              <a:t> :  </a:t>
            </a:r>
            <a:r>
              <a:rPr lang="cs-CZ" sz="2400" dirty="0" smtClean="0"/>
              <a:t>stav, kdy lidé </a:t>
            </a:r>
            <a:r>
              <a:rPr lang="cs-CZ" sz="2800" dirty="0" smtClean="0"/>
              <a:t>jednají ve shodě a navzájem ručí za své závazky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417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95300" y="549227"/>
            <a:ext cx="1043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Pojem </a:t>
            </a:r>
            <a:r>
              <a:rPr lang="cs-CZ" sz="2800" dirty="0" smtClean="0">
                <a:solidFill>
                  <a:srgbClr val="FF0000"/>
                </a:solidFill>
              </a:rPr>
              <a:t>solidarity </a:t>
            </a:r>
            <a:r>
              <a:rPr lang="cs-CZ" sz="2400" dirty="0" smtClean="0"/>
              <a:t>se v komunistickém hnutí užíval v souvislosti s mezinárodní solidaritou revolučních stran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8792454" y="4108035"/>
            <a:ext cx="3032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Fond solidarity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903" y="3425951"/>
            <a:ext cx="12193" cy="60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663700"/>
            <a:ext cx="6696808" cy="488867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80300" y="2489200"/>
            <a:ext cx="262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Vykradená tombola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558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4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796"/>
            <a:ext cx="12192000" cy="6105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225" y="4286250"/>
            <a:ext cx="36385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38" y="642992"/>
            <a:ext cx="3289699" cy="42592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64" y="5277590"/>
            <a:ext cx="338357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4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81000" y="430749"/>
            <a:ext cx="114427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Arial" panose="020B0604020202020204" pitchFamily="34" charset="0"/>
                <a:hlinkClick r:id="rId2" tooltip="Svatý"/>
              </a:rPr>
              <a:t>Svatý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</a:rPr>
              <a:t>Maxmilián Maria Kolbe</a:t>
            </a:r>
            <a:r>
              <a:rPr lang="cs-CZ" altLang="cs-CZ" sz="2000" dirty="0">
                <a:latin typeface="Arial" panose="020B0604020202020204" pitchFamily="34" charset="0"/>
              </a:rPr>
              <a:t> (polsky </a:t>
            </a:r>
            <a:r>
              <a:rPr lang="cs-CZ" altLang="cs-CZ" sz="2000" b="1" dirty="0">
                <a:latin typeface="Arial" panose="020B0604020202020204" pitchFamily="34" charset="0"/>
              </a:rPr>
              <a:t>Maksymilian Maria Kolbe</a:t>
            </a:r>
            <a:r>
              <a:rPr lang="cs-CZ" altLang="cs-CZ" sz="2000" dirty="0">
                <a:latin typeface="Arial" panose="020B0604020202020204" pitchFamily="34" charset="0"/>
              </a:rPr>
              <a:t>, 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latin typeface="Arial" panose="020B0604020202020204" pitchFamily="34" charset="0"/>
                <a:hlinkClick r:id="rId3" tooltip="1894"/>
              </a:rPr>
              <a:t>1894</a:t>
            </a:r>
            <a:r>
              <a:rPr lang="cs-CZ" altLang="cs-CZ" sz="2000" dirty="0" smtClean="0">
                <a:latin typeface="Arial" panose="020B0604020202020204" pitchFamily="34" charset="0"/>
              </a:rPr>
              <a:t>, </a:t>
            </a:r>
            <a:r>
              <a:rPr lang="cs-CZ" altLang="cs-CZ" sz="2000" dirty="0">
                <a:latin typeface="Arial" panose="020B0604020202020204" pitchFamily="34" charset="0"/>
              </a:rPr>
              <a:t>– </a:t>
            </a:r>
            <a:r>
              <a:rPr lang="cs-CZ" altLang="cs-CZ" sz="2000" dirty="0" smtClean="0">
                <a:latin typeface="Arial" panose="020B0604020202020204" pitchFamily="34" charset="0"/>
                <a:hlinkClick r:id="rId4" tooltip="1941"/>
              </a:rPr>
              <a:t>1941</a:t>
            </a:r>
            <a:r>
              <a:rPr lang="cs-CZ" altLang="cs-CZ" sz="2000" dirty="0">
                <a:latin typeface="Arial" panose="020B0604020202020204" pitchFamily="34" charset="0"/>
              </a:rPr>
              <a:t>, </a:t>
            </a:r>
            <a:r>
              <a:rPr lang="cs-CZ" altLang="cs-CZ" sz="2000" dirty="0" smtClean="0">
                <a:latin typeface="Arial" panose="020B0604020202020204" pitchFamily="34" charset="0"/>
              </a:rPr>
              <a:t>  </a:t>
            </a:r>
            <a:r>
              <a:rPr lang="cs-CZ" altLang="cs-CZ" sz="2000" dirty="0" smtClean="0">
                <a:latin typeface="Arial" panose="020B0604020202020204" pitchFamily="34" charset="0"/>
                <a:hlinkClick r:id="rId5" tooltip="Auschwitz-Birkenau"/>
              </a:rPr>
              <a:t>Osvětim-</a:t>
            </a:r>
            <a:r>
              <a:rPr lang="cs-CZ" altLang="cs-CZ" sz="2000" dirty="0" err="1" smtClean="0">
                <a:latin typeface="Arial" panose="020B0604020202020204" pitchFamily="34" charset="0"/>
                <a:hlinkClick r:id="rId5" tooltip="Auschwitz-Birkenau"/>
              </a:rPr>
              <a:t>Březinka</a:t>
            </a:r>
            <a:r>
              <a:rPr lang="cs-CZ" altLang="cs-CZ" sz="2000" dirty="0">
                <a:latin typeface="Arial" panose="020B0604020202020204" pitchFamily="34" charset="0"/>
              </a:rPr>
              <a:t>, </a:t>
            </a:r>
            <a:r>
              <a:rPr lang="cs-CZ" altLang="cs-CZ" sz="2000" dirty="0" smtClean="0">
                <a:latin typeface="Arial" panose="020B0604020202020204" pitchFamily="34" charset="0"/>
              </a:rPr>
              <a:t>     </a:t>
            </a:r>
            <a:r>
              <a:rPr lang="cs-CZ" altLang="cs-CZ" sz="2000" dirty="0" smtClean="0">
                <a:latin typeface="Arial" panose="020B0604020202020204" pitchFamily="34" charset="0"/>
              </a:rPr>
              <a:t>p</a:t>
            </a:r>
            <a:r>
              <a:rPr lang="cs-CZ" altLang="cs-CZ" sz="2000" dirty="0" smtClean="0">
                <a:latin typeface="Arial" panose="020B0604020202020204" pitchFamily="34" charset="0"/>
                <a:hlinkClick r:id="rId6" tooltip="Polsko"/>
              </a:rPr>
              <a:t>olský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hlinkClick r:id="rId7" tooltip="Římskokatolická církev"/>
              </a:rPr>
              <a:t>římskokatolický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</a:rPr>
              <a:t>kněz.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latin typeface="Arial" panose="020B0604020202020204" pitchFamily="34" charset="0"/>
              </a:rPr>
              <a:t>Založil klášter </a:t>
            </a:r>
            <a:r>
              <a:rPr lang="cs-CZ" altLang="cs-CZ" sz="2000" dirty="0" smtClean="0">
                <a:latin typeface="Arial" panose="020B0604020202020204" pitchFamily="34" charset="0"/>
                <a:hlinkClick r:id="rId8" tooltip="Niepokalanów"/>
              </a:rPr>
              <a:t>Niepokalanów</a:t>
            </a:r>
            <a:r>
              <a:rPr lang="cs-CZ" altLang="cs-CZ" sz="2000" dirty="0">
                <a:latin typeface="Arial" panose="020B0604020202020204" pitchFamily="34" charset="0"/>
              </a:rPr>
              <a:t>, </a:t>
            </a:r>
            <a:r>
              <a:rPr lang="cs-CZ" altLang="cs-CZ" sz="2000" dirty="0" smtClean="0">
                <a:latin typeface="Arial" panose="020B0604020202020204" pitchFamily="34" charset="0"/>
              </a:rPr>
              <a:t>zřídil tiskařské závody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latin typeface="Arial" panose="020B0604020202020204" pitchFamily="34" charset="0"/>
              </a:rPr>
              <a:t>Založil </a:t>
            </a:r>
            <a:r>
              <a:rPr lang="cs-CZ" altLang="cs-CZ" sz="2000" i="1" dirty="0" smtClean="0">
                <a:latin typeface="Arial" panose="020B0604020202020204" pitchFamily="34" charset="0"/>
                <a:hlinkClick r:id="rId9" tooltip="Rytířstvo Neposkvrněné (stránka neexistuje)"/>
              </a:rPr>
              <a:t>Rytířstvo </a:t>
            </a:r>
            <a:r>
              <a:rPr lang="cs-CZ" altLang="cs-CZ" sz="2000" i="1" dirty="0">
                <a:latin typeface="Arial" panose="020B0604020202020204" pitchFamily="34" charset="0"/>
                <a:hlinkClick r:id="rId9" tooltip="Rytířstvo Neposkvrněné (stránka neexistuje)"/>
              </a:rPr>
              <a:t>Neposkvrněné</a:t>
            </a:r>
            <a:r>
              <a:rPr lang="cs-CZ" altLang="cs-CZ" sz="2000" dirty="0">
                <a:latin typeface="Arial" panose="020B0604020202020204" pitchFamily="34" charset="0"/>
              </a:rPr>
              <a:t>, které mělo </a:t>
            </a:r>
            <a:r>
              <a:rPr lang="cs-CZ" altLang="cs-CZ" sz="2000" dirty="0" smtClean="0">
                <a:latin typeface="Arial" panose="020B0604020202020204" pitchFamily="34" charset="0"/>
              </a:rPr>
              <a:t>tisíce </a:t>
            </a:r>
            <a:r>
              <a:rPr lang="cs-CZ" altLang="cs-CZ" sz="2000" dirty="0">
                <a:latin typeface="Arial" panose="020B0604020202020204" pitchFamily="34" charset="0"/>
              </a:rPr>
              <a:t>členů.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latin typeface="Arial" panose="020B0604020202020204" pitchFamily="34" charset="0"/>
              </a:rPr>
              <a:t>Za </a:t>
            </a:r>
            <a:r>
              <a:rPr lang="cs-CZ" altLang="cs-CZ" sz="2000" dirty="0">
                <a:latin typeface="Arial" panose="020B0604020202020204" pitchFamily="34" charset="0"/>
                <a:hlinkClick r:id="rId10" tooltip="Druhá světová válka"/>
              </a:rPr>
              <a:t>druhé světové války</a:t>
            </a:r>
            <a:r>
              <a:rPr lang="cs-CZ" altLang="cs-CZ" sz="2000" dirty="0">
                <a:latin typeface="Arial" panose="020B0604020202020204" pitchFamily="34" charset="0"/>
              </a:rPr>
              <a:t> Kolbe v klášteře Niepokalanów zřídil tajné úkryty pro uprchlíky před </a:t>
            </a:r>
            <a:r>
              <a:rPr lang="cs-CZ" altLang="cs-CZ" sz="2000" dirty="0">
                <a:latin typeface="Arial" panose="020B0604020202020204" pitchFamily="34" charset="0"/>
                <a:hlinkClick r:id="rId11" tooltip="Nacismus"/>
              </a:rPr>
              <a:t>nacismem</a:t>
            </a:r>
            <a:r>
              <a:rPr lang="cs-CZ" altLang="cs-CZ" sz="2000" dirty="0">
                <a:latin typeface="Arial" panose="020B0604020202020204" pitchFamily="34" charset="0"/>
              </a:rPr>
              <a:t>, kterými prošlo postupně asi 2-3 tisíce lidí.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latin typeface="Arial" panose="020B0604020202020204" pitchFamily="34" charset="0"/>
              </a:rPr>
              <a:t>V </a:t>
            </a:r>
            <a:r>
              <a:rPr lang="cs-CZ" altLang="cs-CZ" sz="2000" dirty="0">
                <a:latin typeface="Arial" panose="020B0604020202020204" pitchFamily="34" charset="0"/>
              </a:rPr>
              <a:t>roce </a:t>
            </a:r>
            <a:r>
              <a:rPr lang="cs-CZ" altLang="cs-CZ" sz="2000" dirty="0">
                <a:latin typeface="Arial" panose="020B0604020202020204" pitchFamily="34" charset="0"/>
                <a:hlinkClick r:id="rId4" tooltip="1941"/>
              </a:rPr>
              <a:t>1941</a:t>
            </a:r>
            <a:r>
              <a:rPr lang="cs-CZ" altLang="cs-CZ" sz="2000" dirty="0">
                <a:latin typeface="Arial" panose="020B0604020202020204" pitchFamily="34" charset="0"/>
              </a:rPr>
              <a:t> byl Kolbe zatčen a poslán do </a:t>
            </a:r>
            <a:r>
              <a:rPr lang="cs-CZ" altLang="cs-CZ" sz="2000" dirty="0">
                <a:latin typeface="Arial" panose="020B0604020202020204" pitchFamily="34" charset="0"/>
                <a:hlinkClick r:id="rId12" tooltip="Koncentrační tábor"/>
              </a:rPr>
              <a:t>koncentračního </a:t>
            </a:r>
            <a:r>
              <a:rPr lang="cs-CZ" altLang="cs-CZ" sz="2000" dirty="0" smtClean="0">
                <a:latin typeface="Arial" panose="020B0604020202020204" pitchFamily="34" charset="0"/>
                <a:hlinkClick r:id="rId12" tooltip="Koncentrační tábor"/>
              </a:rPr>
              <a:t>tábora</a:t>
            </a:r>
            <a:r>
              <a:rPr lang="cs-CZ" altLang="cs-CZ" sz="2000" dirty="0" smtClean="0">
                <a:latin typeface="Arial" panose="020B0604020202020204" pitchFamily="34" charset="0"/>
                <a:hlinkClick r:id="rId5" tooltip="Auschwitz-Birkenau"/>
              </a:rPr>
              <a:t> Auschwitz-</a:t>
            </a:r>
            <a:r>
              <a:rPr lang="cs-CZ" altLang="cs-CZ" sz="2000" dirty="0" err="1" smtClean="0">
                <a:latin typeface="Arial" panose="020B0604020202020204" pitchFamily="34" charset="0"/>
                <a:hlinkClick r:id="rId5" tooltip="Auschwitz-Birkenau"/>
              </a:rPr>
              <a:t>Birkenau</a:t>
            </a:r>
            <a:r>
              <a:rPr lang="cs-CZ" altLang="cs-CZ" sz="2000" dirty="0" smtClean="0">
                <a:latin typeface="Arial" panose="020B0604020202020204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 smtClean="0">
                <a:latin typeface="Arial" panose="020B0604020202020204" pitchFamily="34" charset="0"/>
              </a:rPr>
              <a:t>Zemřel</a:t>
            </a:r>
            <a:r>
              <a:rPr lang="cs-CZ" altLang="cs-CZ" sz="2400" i="1" dirty="0">
                <a:latin typeface="Arial" panose="020B0604020202020204" pitchFamily="34" charset="0"/>
              </a:rPr>
              <a:t>, když nabídl svůj život výměnou za život otce rodiny, jednoho z deseti vězňů, kteří byli odsouzeni k smrti hladem za to, že z tábora předtím jeden vězeň utekl.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latin typeface="Arial" panose="020B0604020202020204" pitchFamily="34" charset="0"/>
              </a:rPr>
              <a:t>1982    jej </a:t>
            </a:r>
            <a:r>
              <a:rPr lang="cs-CZ" altLang="cs-CZ" sz="2000" dirty="0">
                <a:latin typeface="Arial" panose="020B0604020202020204" pitchFamily="34" charset="0"/>
                <a:hlinkClick r:id="rId13" tooltip="Jan Pavel II."/>
              </a:rPr>
              <a:t>Jan Pavel II.</a:t>
            </a:r>
            <a:r>
              <a:rPr lang="cs-CZ" altLang="cs-CZ" sz="2000" dirty="0">
                <a:latin typeface="Arial" panose="020B0604020202020204" pitchFamily="34" charset="0"/>
              </a:rPr>
              <a:t> prohlásil za svatého. 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latin typeface="Arial" panose="020B0604020202020204" pitchFamily="34" charset="0"/>
                <a:hlinkClick r:id="rId14" tooltip="Starokatolická církev"/>
              </a:rPr>
              <a:t>Starokatolická </a:t>
            </a:r>
            <a:r>
              <a:rPr lang="cs-CZ" altLang="cs-CZ" sz="2000" dirty="0">
                <a:latin typeface="Arial" panose="020B0604020202020204" pitchFamily="34" charset="0"/>
                <a:hlinkClick r:id="rId14" tooltip="Starokatolická církev"/>
              </a:rPr>
              <a:t>církev v České republice</a:t>
            </a:r>
            <a:r>
              <a:rPr lang="cs-CZ" altLang="cs-CZ" sz="2000" dirty="0">
                <a:latin typeface="Arial" panose="020B0604020202020204" pitchFamily="34" charset="0"/>
              </a:rPr>
              <a:t> si ho </a:t>
            </a:r>
            <a:r>
              <a:rPr lang="cs-CZ" altLang="cs-CZ" sz="2000" dirty="0" smtClean="0">
                <a:latin typeface="Arial" panose="020B0604020202020204" pitchFamily="34" charset="0"/>
              </a:rPr>
              <a:t>připomíná </a:t>
            </a:r>
            <a:r>
              <a:rPr lang="cs-CZ" altLang="cs-CZ" sz="2000" dirty="0">
                <a:latin typeface="Arial" panose="020B0604020202020204" pitchFamily="34" charset="0"/>
              </a:rPr>
              <a:t>jako mučedníka.</a:t>
            </a:r>
          </a:p>
        </p:txBody>
      </p:sp>
    </p:spTree>
    <p:extLst>
      <p:ext uri="{BB962C8B-B14F-4D97-AF65-F5344CB8AC3E}">
        <p14:creationId xmlns:p14="http://schemas.microsoft.com/office/powerpoint/2010/main" val="375488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5100" y="2527300"/>
            <a:ext cx="9144000" cy="3357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/>
              <a:t>Seniorát =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solidní </a:t>
            </a:r>
            <a:r>
              <a:rPr lang="cs-CZ" dirty="0" smtClean="0"/>
              <a:t>celek?</a:t>
            </a:r>
            <a:br>
              <a:rPr lang="cs-CZ" dirty="0" smtClean="0"/>
            </a:br>
            <a:r>
              <a:rPr lang="cs-CZ" dirty="0" smtClean="0"/>
              <a:t>Co o sobě </a:t>
            </a:r>
            <a:r>
              <a:rPr lang="cs-CZ" dirty="0" smtClean="0">
                <a:solidFill>
                  <a:srgbClr val="FF0000"/>
                </a:solidFill>
              </a:rPr>
              <a:t>víme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Zájem</a:t>
            </a:r>
            <a:br>
              <a:rPr lang="cs-CZ" dirty="0" smtClean="0"/>
            </a:br>
            <a:r>
              <a:rPr lang="cs-CZ" dirty="0" smtClean="0"/>
              <a:t>Informace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Komunikace</a:t>
            </a:r>
            <a:br>
              <a:rPr lang="cs-CZ" dirty="0" smtClean="0"/>
            </a:br>
            <a:r>
              <a:rPr lang="cs-CZ" dirty="0" smtClean="0"/>
              <a:t>Vazby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09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98600" y="5905500"/>
            <a:ext cx="9144000" cy="8302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/>
              <a:t>Vazby mezi sbory?</a:t>
            </a:r>
            <a:br>
              <a:rPr lang="cs-CZ" dirty="0" smtClean="0"/>
            </a:br>
            <a:r>
              <a:rPr lang="cs-CZ" dirty="0" smtClean="0"/>
              <a:t>Sousedi</a:t>
            </a:r>
            <a:br>
              <a:rPr lang="cs-CZ" dirty="0" smtClean="0"/>
            </a:br>
            <a:r>
              <a:rPr lang="cs-CZ" dirty="0" smtClean="0"/>
              <a:t>Městský – venkovský</a:t>
            </a:r>
            <a:br>
              <a:rPr lang="cs-CZ" dirty="0" smtClean="0"/>
            </a:br>
            <a:r>
              <a:rPr lang="cs-CZ" dirty="0" smtClean="0"/>
              <a:t>Větší menší silný slabší</a:t>
            </a:r>
            <a:br>
              <a:rPr lang="cs-CZ" dirty="0" smtClean="0"/>
            </a:br>
            <a:r>
              <a:rPr lang="cs-CZ" dirty="0" smtClean="0"/>
              <a:t>Problémy- společně</a:t>
            </a:r>
            <a:br>
              <a:rPr lang="cs-CZ" dirty="0" smtClean="0"/>
            </a:br>
            <a:r>
              <a:rPr lang="cs-CZ" dirty="0" smtClean="0"/>
              <a:t>Sborový život – společně</a:t>
            </a:r>
            <a:br>
              <a:rPr lang="cs-CZ" dirty="0" smtClean="0"/>
            </a:br>
            <a:r>
              <a:rPr lang="cs-CZ" dirty="0" smtClean="0"/>
              <a:t>Služba slova- sdílení</a:t>
            </a:r>
            <a:br>
              <a:rPr lang="cs-CZ" dirty="0" smtClean="0"/>
            </a:br>
            <a:r>
              <a:rPr lang="cs-CZ" dirty="0" smtClean="0"/>
              <a:t>Služba vně církve - společně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8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Něco navíc – solidarita  v seniorátu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5892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756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358</Words>
  <Application>Microsoft Office PowerPoint</Application>
  <PresentationFormat>Širokoúhlá obrazovka</PresentationFormat>
  <Paragraphs>46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Seniorát = solidní celek? Co o sobě víme? Zájem Informace Komunikace Vazby</vt:lpstr>
      <vt:lpstr>Vazby mezi sbory? Sousedi Městský – venkovský Větší menší silný slabší Problémy- společně Sborový život – společně Služba slova- sdílení Služba vně církve - společně</vt:lpstr>
      <vt:lpstr>Něco navíc – solidarita  v seniorátu</vt:lpstr>
      <vt:lpstr>Prezentace aplikace PowerPoint</vt:lpstr>
      <vt:lpstr>Příklad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Fendrych</dc:creator>
  <cp:lastModifiedBy>Tomáš Fendrych</cp:lastModifiedBy>
  <cp:revision>21</cp:revision>
  <dcterms:created xsi:type="dcterms:W3CDTF">2016-03-06T10:27:08Z</dcterms:created>
  <dcterms:modified xsi:type="dcterms:W3CDTF">2016-03-13T18:03:13Z</dcterms:modified>
</cp:coreProperties>
</file>